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75" autoAdjust="0"/>
  </p:normalViewPr>
  <p:slideViewPr>
    <p:cSldViewPr>
      <p:cViewPr varScale="1">
        <p:scale>
          <a:sx n="84" d="100"/>
          <a:sy n="84" d="100"/>
        </p:scale>
        <p:origin x="84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71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1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78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44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1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2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67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8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0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37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4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70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C00E7A2-4E58-431D-B410-536697655D7D}"/>
              </a:ext>
            </a:extLst>
          </p:cNvPr>
          <p:cNvSpPr/>
          <p:nvPr/>
        </p:nvSpPr>
        <p:spPr>
          <a:xfrm>
            <a:off x="373083" y="4573680"/>
            <a:ext cx="52169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59A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</a:t>
            </a:r>
            <a:r>
              <a:rPr lang="en-US" sz="2000" dirty="0">
                <a:solidFill>
                  <a:srgbClr val="0059A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results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8267C9-F824-4AF6-814D-E321D582E871}"/>
              </a:ext>
            </a:extLst>
          </p:cNvPr>
          <p:cNvSpPr/>
          <p:nvPr/>
        </p:nvSpPr>
        <p:spPr>
          <a:xfrm>
            <a:off x="393701" y="1190625"/>
            <a:ext cx="5714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59A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Authors</a:t>
            </a:r>
          </a:p>
          <a:p>
            <a:r>
              <a:rPr lang="en-US" sz="2000" dirty="0">
                <a:solidFill>
                  <a:srgbClr val="0059A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Organization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63181122-1C40-4B02-8F07-C1E93A6B5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789" y="100511"/>
            <a:ext cx="3844911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ru-RU" sz="3200" dirty="0">
                <a:solidFill>
                  <a:srgbClr val="0059A9"/>
                </a:solidFill>
                <a:ea typeface="Artifakt Element" panose="020B0503050000020004" pitchFamily="34" charset="-52"/>
                <a:cs typeface="Arial" panose="020B0604020202020204" pitchFamily="34" charset="0"/>
              </a:rPr>
              <a:t>Article title</a:t>
            </a:r>
            <a:endParaRPr lang="ru-RU" altLang="ru-RU" sz="1400" dirty="0">
              <a:solidFill>
                <a:srgbClr val="0059A9"/>
              </a:solidFill>
              <a:ea typeface="Artifakt Element" panose="020B0503050000020004" pitchFamily="34" charset="-52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C00E7A2-4E58-431D-B410-536697655D7D}"/>
              </a:ext>
            </a:extLst>
          </p:cNvPr>
          <p:cNvSpPr/>
          <p:nvPr/>
        </p:nvSpPr>
        <p:spPr>
          <a:xfrm>
            <a:off x="546101" y="2166572"/>
            <a:ext cx="521691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dirty="0">
              <a:solidFill>
                <a:srgbClr val="0059A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C00E7A2-4E58-431D-B410-536697655D7D}"/>
              </a:ext>
            </a:extLst>
          </p:cNvPr>
          <p:cNvSpPr/>
          <p:nvPr/>
        </p:nvSpPr>
        <p:spPr>
          <a:xfrm>
            <a:off x="338813" y="2815407"/>
            <a:ext cx="693522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59A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Images, graphs, formulas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06630"/>
            <a:ext cx="9144000" cy="484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99" y="-27384"/>
            <a:ext cx="2166889" cy="87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91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11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Artifakt Element</vt:lpstr>
      <vt:lpstr>Calibri</vt:lpstr>
      <vt:lpstr>Roboto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OKSANA</cp:lastModifiedBy>
  <cp:revision>20</cp:revision>
  <dcterms:created xsi:type="dcterms:W3CDTF">2019-03-25T14:27:32Z</dcterms:created>
  <dcterms:modified xsi:type="dcterms:W3CDTF">2024-11-27T06:34:18Z</dcterms:modified>
</cp:coreProperties>
</file>